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0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2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777" r:id="rId71"/>
    <p:sldId id="1699" r:id="rId72"/>
    <p:sldId id="1735" r:id="rId73"/>
    <p:sldId id="1705" r:id="rId74"/>
    <p:sldId id="1723" r:id="rId75"/>
    <p:sldId id="1361" r:id="rId76"/>
    <p:sldId id="1768" r:id="rId77"/>
    <p:sldId id="1748" r:id="rId78"/>
    <p:sldId id="1393" r:id="rId79"/>
    <p:sldId id="1761" r:id="rId80"/>
    <p:sldId id="1769" r:id="rId81"/>
    <p:sldId id="1382" r:id="rId82"/>
    <p:sldId id="1352" r:id="rId83"/>
    <p:sldId id="1722" r:id="rId84"/>
    <p:sldId id="1767" r:id="rId85"/>
    <p:sldId id="1396" r:id="rId86"/>
    <p:sldId id="1750" r:id="rId87"/>
    <p:sldId id="1751" r:id="rId88"/>
    <p:sldId id="1757" r:id="rId89"/>
    <p:sldId id="1754" r:id="rId90"/>
    <p:sldId id="1711" r:id="rId91"/>
    <p:sldId id="1765" r:id="rId92"/>
    <p:sldId id="1673" r:id="rId93"/>
    <p:sldId id="1758" r:id="rId94"/>
    <p:sldId id="1356" r:id="rId95"/>
    <p:sldId id="1778" r:id="rId96"/>
    <p:sldId id="1760" r:id="rId97"/>
    <p:sldId id="1741" r:id="rId98"/>
    <p:sldId id="1737" r:id="rId99"/>
    <p:sldId id="1744" r:id="rId100"/>
    <p:sldId id="1779" r:id="rId101"/>
    <p:sldId id="1745" r:id="rId102"/>
    <p:sldId id="1716" r:id="rId103"/>
    <p:sldId id="1740" r:id="rId104"/>
    <p:sldId id="1774" r:id="rId105"/>
    <p:sldId id="1353" r:id="rId106"/>
    <p:sldId id="1739" r:id="rId107"/>
    <p:sldId id="1720" r:id="rId108"/>
    <p:sldId id="1773" r:id="rId109"/>
    <p:sldId id="1729" r:id="rId110"/>
    <p:sldId id="1398" r:id="rId111"/>
    <p:sldId id="1368" r:id="rId112"/>
    <p:sldId id="1339" r:id="rId113"/>
    <p:sldId id="1082" r:id="rId114"/>
    <p:sldId id="1355" r:id="rId115"/>
    <p:sldId id="1742" r:id="rId116"/>
    <p:sldId id="736" r:id="rId117"/>
    <p:sldId id="807" r:id="rId118"/>
    <p:sldId id="1106" r:id="rId119"/>
    <p:sldId id="1099" r:id="rId120"/>
    <p:sldId id="1098" r:id="rId121"/>
    <p:sldId id="742" r:id="rId122"/>
    <p:sldId id="743" r:id="rId123"/>
    <p:sldId id="808" r:id="rId124"/>
    <p:sldId id="1108" r:id="rId125"/>
    <p:sldId id="815" r:id="rId126"/>
    <p:sldId id="816" r:id="rId127"/>
    <p:sldId id="1109" r:id="rId128"/>
    <p:sldId id="809" r:id="rId129"/>
    <p:sldId id="793" r:id="rId130"/>
    <p:sldId id="812" r:id="rId131"/>
    <p:sldId id="813" r:id="rId132"/>
    <p:sldId id="1772" r:id="rId133"/>
    <p:sldId id="1367" r:id="rId134"/>
    <p:sldId id="1721" r:id="rId135"/>
    <p:sldId id="1780" r:id="rId136"/>
    <p:sldId id="1781" r:id="rId137"/>
    <p:sldId id="1766" r:id="rId138"/>
    <p:sldId id="296" r:id="rId139"/>
    <p:sldId id="291" r:id="rId140"/>
    <p:sldId id="302" r:id="rId141"/>
    <p:sldId id="269" r:id="rId142"/>
    <p:sldId id="290" r:id="rId143"/>
    <p:sldId id="281" r:id="rId144"/>
    <p:sldId id="270" r:id="rId145"/>
    <p:sldId id="278" r:id="rId146"/>
    <p:sldId id="289" r:id="rId147"/>
    <p:sldId id="286" r:id="rId148"/>
    <p:sldId id="1728" r:id="rId149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2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6026" dt="2022-10-16T23:46:55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0460" autoAdjust="0"/>
  </p:normalViewPr>
  <p:slideViewPr>
    <p:cSldViewPr snapToGrid="0">
      <p:cViewPr>
        <p:scale>
          <a:sx n="66" d="100"/>
          <a:sy n="66" d="100"/>
        </p:scale>
        <p:origin x="426" y="3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commentAuthors" Target="commentAuthors.xml"/><Relationship Id="rId156" Type="http://schemas.microsoft.com/office/2016/11/relationships/changesInfo" Target="changesInfos/changesInfo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5/10/relationships/revisionInfo" Target="revisionInfo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presProps" Target="pres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viewProps" Target="view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custSel addSld delSld modSld sldOrd">
      <pc:chgData name="Nathália Demetrio" userId="73b6c4bd58836735" providerId="LiveId" clId="{903CFEA7-ED32-4E93-B7C4-6326B4F2B84B}" dt="2022-10-17T16:38:47.818" v="820" actId="14100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">
        <pc:chgData name="Nathália Demetrio" userId="73b6c4bd58836735" providerId="LiveId" clId="{903CFEA7-ED32-4E93-B7C4-6326B4F2B84B}" dt="2022-10-17T16:38:47.818" v="820" actId="14100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">
          <ac:chgData name="Nathália Demetrio" userId="73b6c4bd58836735" providerId="LiveId" clId="{903CFEA7-ED32-4E93-B7C4-6326B4F2B84B}" dt="2022-10-17T16:38:11.756" v="816" actId="1035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6T23:47:53.188" v="24001" actId="1076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732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0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9.png"/><Relationship Id="rId4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21.png"/><Relationship Id="rId5" Type="http://schemas.openxmlformats.org/officeDocument/2006/relationships/customXml" Target="../ink/ink1.xml"/><Relationship Id="rId10" Type="http://schemas.openxmlformats.org/officeDocument/2006/relationships/image" Target="../media/image220.png"/><Relationship Id="rId4" Type="http://schemas.openxmlformats.org/officeDocument/2006/relationships/image" Target="../media/image216.png"/><Relationship Id="rId9" Type="http://schemas.openxmlformats.org/officeDocument/2006/relationships/image" Target="../media/image21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svg"/><Relationship Id="rId7" Type="http://schemas.openxmlformats.org/officeDocument/2006/relationships/image" Target="../media/image229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8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svg"/><Relationship Id="rId7" Type="http://schemas.openxmlformats.org/officeDocument/2006/relationships/image" Target="../media/image229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8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04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5.svg"/><Relationship Id="rId5" Type="http://schemas.openxmlformats.org/officeDocument/2006/relationships/image" Target="../media/image234.png"/><Relationship Id="rId4" Type="http://schemas.openxmlformats.org/officeDocument/2006/relationships/slide" Target="slide105.xml"/><Relationship Id="rId9" Type="http://schemas.openxmlformats.org/officeDocument/2006/relationships/image" Target="../media/image2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0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02.png"/><Relationship Id="rId7" Type="http://schemas.openxmlformats.org/officeDocument/2006/relationships/image" Target="../media/image261.png"/><Relationship Id="rId12" Type="http://schemas.openxmlformats.org/officeDocument/2006/relationships/image" Target="../media/image266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4.png"/><Relationship Id="rId4" Type="http://schemas.openxmlformats.org/officeDocument/2006/relationships/image" Target="../media/image26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jpeg"/><Relationship Id="rId5" Type="http://schemas.openxmlformats.org/officeDocument/2006/relationships/image" Target="../media/image275.jpeg"/><Relationship Id="rId4" Type="http://schemas.openxmlformats.org/officeDocument/2006/relationships/image" Target="../media/image274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50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microsoft.com/office/2007/relationships/hdphoto" Target="../media/hdphoto3.wdp"/><Relationship Id="rId10" Type="http://schemas.openxmlformats.org/officeDocument/2006/relationships/image" Target="../media/image47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6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77.png"/><Relationship Id="rId9" Type="http://schemas.openxmlformats.org/officeDocument/2006/relationships/image" Target="../media/image29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7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11" Type="http://schemas.openxmlformats.org/officeDocument/2006/relationships/image" Target="../media/image1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45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6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microsoft.com/office/2007/relationships/hdphoto" Target="../media/hdphoto3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11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6.png"/><Relationship Id="rId1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8.png"/><Relationship Id="rId5" Type="http://schemas.openxmlformats.org/officeDocument/2006/relationships/image" Target="../media/image117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31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sv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sv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9.jpeg"/><Relationship Id="rId4" Type="http://schemas.openxmlformats.org/officeDocument/2006/relationships/image" Target="../media/image15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3.png"/><Relationship Id="rId5" Type="http://schemas.openxmlformats.org/officeDocument/2006/relationships/image" Target="../media/image162.jpe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6.png"/><Relationship Id="rId1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7.svg"/><Relationship Id="rId11" Type="http://schemas.openxmlformats.org/officeDocument/2006/relationships/image" Target="../media/image182.sv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svg"/><Relationship Id="rId9" Type="http://schemas.openxmlformats.org/officeDocument/2006/relationships/image" Target="../media/image1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2.svg"/><Relationship Id="rId5" Type="http://schemas.openxmlformats.org/officeDocument/2006/relationships/image" Target="../media/image191.png"/><Relationship Id="rId4" Type="http://schemas.openxmlformats.org/officeDocument/2006/relationships/hyperlink" Target="https://vas3k.com/blog/machine_learnin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29" y="3167822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66" y="4684303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6739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074" y="4291844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76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73502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48504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48469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484641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60990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0345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31950</TotalTime>
  <Words>6357</Words>
  <Application>Microsoft Office PowerPoint</Application>
  <PresentationFormat>Widescreen</PresentationFormat>
  <Paragraphs>1132</Paragraphs>
  <Slides>133</Slides>
  <Notes>118</Notes>
  <HiddenSlides>16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133</vt:i4>
      </vt:variant>
    </vt:vector>
  </HeadingPairs>
  <TitlesOfParts>
    <vt:vector size="170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103</cp:revision>
  <dcterms:modified xsi:type="dcterms:W3CDTF">2022-10-17T16:42:07Z</dcterms:modified>
</cp:coreProperties>
</file>